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1" r:id="rId4"/>
    <p:sldId id="262" r:id="rId5"/>
    <p:sldId id="258" r:id="rId6"/>
    <p:sldId id="259" r:id="rId7"/>
    <p:sldId id="270" r:id="rId8"/>
    <p:sldId id="268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510298"/>
            <a:ext cx="6771405" cy="2240357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1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11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" fill="hold">
                          <p:stCondLst>
                            <p:cond delay="0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1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152438" y="2151727"/>
            <a:ext cx="39661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Título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Aula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37923" y="2828835"/>
            <a:ext cx="6316153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Nome de Seção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952624" y="2967335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Cor de ênfase</a:t>
            </a:r>
          </a:p>
        </p:txBody>
      </p:sp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2619" y="5824687"/>
            <a:ext cx="4878259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Texto no canto inferior</a:t>
            </a:r>
          </a:p>
        </p:txBody>
      </p:sp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3371850" y="800101"/>
            <a:ext cx="5187505" cy="44719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462626" y="5599696"/>
            <a:ext cx="300595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REALIDADE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1110" y="4518070"/>
            <a:ext cx="376898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Sistema de Numeração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260119" y="2274422"/>
            <a:ext cx="1410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030088" y="3396246"/>
            <a:ext cx="187102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Aritmética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268615" y="4518070"/>
            <a:ext cx="1572866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Números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268615" y="3396246"/>
            <a:ext cx="17844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268615" y="2274422"/>
            <a:ext cx="145584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Funções</a:t>
            </a:r>
          </a:p>
        </p:txBody>
      </p:sp>
      <p:sp>
        <p:nvSpPr>
          <p:cNvPr id="10" name="Elipse 9"/>
          <p:cNvSpPr/>
          <p:nvPr/>
        </p:nvSpPr>
        <p:spPr>
          <a:xfrm>
            <a:off x="2174610" y="5681584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05029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30311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3855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159137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370556" y="4518070"/>
            <a:ext cx="110158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2        3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333034" y="3413093"/>
            <a:ext cx="11817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+   3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28473" y="2249579"/>
            <a:ext cx="108074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34405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69</Words>
  <Application>Microsoft Office PowerPoint</Application>
  <PresentationFormat>Widescreen</PresentationFormat>
  <Paragraphs>31</Paragraphs>
  <Slides>8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15</cp:revision>
  <dcterms:created xsi:type="dcterms:W3CDTF">2020-08-26T17:24:15Z</dcterms:created>
  <dcterms:modified xsi:type="dcterms:W3CDTF">2021-03-28T21:38:18Z</dcterms:modified>
</cp:coreProperties>
</file>